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41" r:id="rId4"/>
    <p:sldId id="349" r:id="rId5"/>
    <p:sldId id="350" r:id="rId6"/>
    <p:sldId id="352" r:id="rId7"/>
    <p:sldId id="353" r:id="rId8"/>
    <p:sldId id="354" r:id="rId9"/>
    <p:sldId id="355" r:id="rId10"/>
    <p:sldId id="34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4" d="100"/>
          <a:sy n="104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0.503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23T06:40:53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26458 16880 0,'0'18'31,"0"0"-16,-17-18-15,17 17 16,-18-17-16,18 18 16,0 0-16,0-1 15,-18-17-15,18 18 0,0 0 16,-17-1 0,17 1-16,0-1 31,0 1 0,17-18 47,1 0-62,0 0 15,-18-18 0,0 1 16</inkml:trace>
  <inkml:trace contextRef="#ctx0" brushRef="#br0" timeOffset="1058.69">26458 16775 0,'18'0'47,"-18"17"-47,18-17 16,-18 18-1,0 0 1,17-18-16,-17 17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02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43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81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2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39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2022-01-23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customXml" Target="../ink/ink1.xml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2022.01.23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64567" y="1310959"/>
            <a:ext cx="70175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 Modeling-Guided Graph Convolutional Neural Networks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3" y="4619900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github.com/hedongxiao-tju/BM-GCN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F0081B-33F4-423F-949A-BABCC0997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1270" y="2926679"/>
            <a:ext cx="9099423" cy="10772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591767-FB76-425B-80E4-330DAAF26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11" b="30722"/>
          <a:stretch/>
        </p:blipFill>
        <p:spPr>
          <a:xfrm>
            <a:off x="3132869" y="2440027"/>
            <a:ext cx="5926261" cy="7758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27AD76-6110-4F8E-A975-92E9C0947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943" y="4402436"/>
            <a:ext cx="4329835" cy="3958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47EBDD-789E-4003-A468-BB1B73356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101" y="4999464"/>
            <a:ext cx="1218225" cy="3143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42BBC6-ACC3-427F-B4C2-D31FBC9F8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101" y="5515071"/>
            <a:ext cx="1635029" cy="3282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5BA8FD-2D6C-4B9C-B588-83B431C6D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596" y="3976075"/>
            <a:ext cx="1513748" cy="2603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4428A6-5E40-4722-9861-AA4636954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303" y="1804176"/>
            <a:ext cx="1974765" cy="332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4BE849-5105-4215-97F2-38B62733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72" y="1301965"/>
            <a:ext cx="9919855" cy="5298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785006-546F-46FB-9F76-BDBCAB88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435"/>
            <a:ext cx="7527636" cy="37259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584E9A-AE5E-42E8-9434-98437DF1E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735" y="1624177"/>
            <a:ext cx="2375665" cy="246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65E877-05FB-4C73-9989-A5C4DB0D4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706" y="2196664"/>
            <a:ext cx="4042862" cy="4285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059D3E-DD4B-40E1-A853-0D4E6A95A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298" y="2765705"/>
            <a:ext cx="3801270" cy="3715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189C91-0CE6-42C5-8DF0-BA7E332FC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9405" y="3277692"/>
            <a:ext cx="4250927" cy="5274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CDA865-F1AA-4287-BDA7-ABB0DD236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7636" y="3945647"/>
            <a:ext cx="4442696" cy="3182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80D665-4687-4A40-BECC-8CA379AE9E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9989" y="4532962"/>
            <a:ext cx="4179579" cy="37151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6668BED-EBAA-43DF-90DB-EC98A2ECC54E}"/>
              </a:ext>
            </a:extLst>
          </p:cNvPr>
          <p:cNvSpPr/>
          <p:nvPr/>
        </p:nvSpPr>
        <p:spPr>
          <a:xfrm>
            <a:off x="64655" y="1925852"/>
            <a:ext cx="1754909" cy="2886292"/>
          </a:xfrm>
          <a:prstGeom prst="roundRect">
            <a:avLst>
              <a:gd name="adj" fmla="val 7720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0FA4C4-4CEC-42DF-B49E-8051E35821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9971" y="5172171"/>
            <a:ext cx="1185715" cy="2904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49AB20-660E-4BD2-A5B7-4E3F9AD065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2474" y="5632263"/>
            <a:ext cx="1482394" cy="2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1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785006-546F-46FB-9F76-BDBCAB88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435"/>
            <a:ext cx="7527636" cy="3725953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6668BED-EBAA-43DF-90DB-EC98A2ECC54E}"/>
              </a:ext>
            </a:extLst>
          </p:cNvPr>
          <p:cNvSpPr/>
          <p:nvPr/>
        </p:nvSpPr>
        <p:spPr>
          <a:xfrm>
            <a:off x="1874982" y="1925852"/>
            <a:ext cx="5541818" cy="2886292"/>
          </a:xfrm>
          <a:prstGeom prst="roundRect">
            <a:avLst>
              <a:gd name="adj" fmla="val 7720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9115DB-08FF-4005-9143-9CF48E86D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792" y="1014644"/>
            <a:ext cx="2612295" cy="280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1C866E-5B11-45DE-AF34-45C518FAA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714" y="1443891"/>
            <a:ext cx="3551183" cy="375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07EACD7-EE2E-4A2F-AB21-95F94B1D1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316" y="1957187"/>
            <a:ext cx="4057956" cy="3202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4F47F3-3D00-4551-BC08-FBC302ED4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0166" y="2497834"/>
            <a:ext cx="3274108" cy="28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340404B-8CD9-4145-9F39-F0D26DE73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0011" y="3000592"/>
            <a:ext cx="4502261" cy="338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FE46518-8AEA-4CC1-B222-751A1B9BDD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4059" y="3825657"/>
            <a:ext cx="3615838" cy="6327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2E68ED5-31B2-4666-8D87-4DAFF2803D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8769" y="4554669"/>
            <a:ext cx="3301128" cy="3189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BDCC750-B2A5-4917-AE4A-F949B3864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8331" y="5072858"/>
            <a:ext cx="3711566" cy="3528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039358C-C939-4C57-8023-62FF55464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859" y="5511520"/>
            <a:ext cx="3870038" cy="6636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E1D34E4-356A-401F-B396-8B9C210977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0011" y="6262416"/>
            <a:ext cx="4509886" cy="352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0ECEA7-5D35-4C03-8175-19FC6FB41D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3202" y="3468154"/>
            <a:ext cx="4349934" cy="2814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D3D434A4-C9DF-4BB0-91E9-43BE746439EA}"/>
                  </a:ext>
                </a:extLst>
              </p14:cNvPr>
              <p14:cNvContentPartPr/>
              <p14:nvPr/>
            </p14:nvContentPartPr>
            <p14:xfrm>
              <a:off x="9499680" y="6039000"/>
              <a:ext cx="44640" cy="11448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D3D434A4-C9DF-4BB0-91E9-43BE746439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0320" y="6029640"/>
                <a:ext cx="6336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28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785006-546F-46FB-9F76-BDBCAB88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435"/>
            <a:ext cx="7527636" cy="3725953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6668BED-EBAA-43DF-90DB-EC98A2ECC54E}"/>
              </a:ext>
            </a:extLst>
          </p:cNvPr>
          <p:cNvSpPr/>
          <p:nvPr/>
        </p:nvSpPr>
        <p:spPr>
          <a:xfrm>
            <a:off x="2438400" y="5033817"/>
            <a:ext cx="3057236" cy="581041"/>
          </a:xfrm>
          <a:prstGeom prst="roundRect">
            <a:avLst>
              <a:gd name="adj" fmla="val 7720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CA1278-31E5-437D-ACB8-283A33DF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891" y="2626992"/>
            <a:ext cx="2155881" cy="28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CA94DD-2F7D-45AB-BB84-37A94DF65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704" y="3245146"/>
            <a:ext cx="4266317" cy="50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E92773-E4FF-415F-BE1B-44418E89B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636" y="3967501"/>
            <a:ext cx="4664364" cy="3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623EC6-BF00-40DA-ABDE-A74D2841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87" y="1957044"/>
            <a:ext cx="5912426" cy="32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9E4B7D-6699-4F9B-89D3-BAFF6AA4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54" y="1327632"/>
            <a:ext cx="9929091" cy="29793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AB5E93-3134-42E2-A766-CCDAEC92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4358088"/>
            <a:ext cx="9042400" cy="2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2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105EA0F-281C-4AD7-A05A-5B0A838AB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8" y="2821278"/>
            <a:ext cx="4885167" cy="17727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DE6F12-F0BF-4C9C-8B93-D6134A43E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527" y="1533236"/>
            <a:ext cx="4307850" cy="51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4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34</Words>
  <Application>Microsoft Office PowerPoint</Application>
  <PresentationFormat>宽屏</PresentationFormat>
  <Paragraphs>15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2232</cp:revision>
  <dcterms:created xsi:type="dcterms:W3CDTF">2017-04-22T07:59:00Z</dcterms:created>
  <dcterms:modified xsi:type="dcterms:W3CDTF">2022-01-23T07:01:16Z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